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5" r:id="rId8"/>
    <p:sldId id="271" r:id="rId9"/>
    <p:sldId id="270" r:id="rId10"/>
    <p:sldId id="272" r:id="rId11"/>
    <p:sldId id="273" r:id="rId12"/>
    <p:sldId id="266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6AF4FD-416C-4E32-809F-706E5C1BE3FF}">
          <p14:sldIdLst>
            <p14:sldId id="258"/>
            <p14:sldId id="268"/>
          </p14:sldIdLst>
        </p14:section>
        <p14:section name="OUR PRODUCTS" id="{3119420E-63B5-440A-B3E3-5D53CDBB01D2}">
          <p14:sldIdLst>
            <p14:sldId id="269"/>
            <p14:sldId id="275"/>
            <p14:sldId id="271"/>
            <p14:sldId id="270"/>
            <p14:sldId id="272"/>
            <p14:sldId id="273"/>
            <p14:sldId id="266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74" d="100"/>
          <a:sy n="74" d="100"/>
        </p:scale>
        <p:origin x="49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12/12/2019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12/12/2019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6"/>
            <a:ext cx="5780372" cy="5298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93960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37449" y="1630018"/>
            <a:ext cx="2917101" cy="4373217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hlinkClick r:id="" action="ppaction://noaction" highlightClick="1"/>
            <a:hlinkHover r:id="" action="ppaction://hlinkshowjump?jump=firstslide"/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760</Words>
  <Application>Microsoft Office PowerPoint</Application>
  <PresentationFormat>Widescreen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Safest Solutions Group</vt:lpstr>
      <vt:lpstr>Protection GUARANTEED</vt:lpstr>
      <vt:lpstr>Content 01 </vt:lpstr>
      <vt:lpstr>Those Special Moments</vt:lpstr>
      <vt:lpstr>Comparison 01</vt:lpstr>
      <vt:lpstr>Content 02 </vt:lpstr>
      <vt:lpstr>Comparison 02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2019-11-24T14:38:46Z</dcterms:created>
  <dcterms:modified xsi:type="dcterms:W3CDTF">2019-12-12T08:05:22Z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